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B45E03-DE00-4541-9F8A-D59A69E94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B32D3F-DCEC-485C-A8B0-CA84A0C3A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2C7448-90DD-4164-88ED-05BEB1835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458D81-25EB-450E-AE66-920687590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F36E18-3B89-4F06-A334-DBB0480D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45004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DA29F9-173C-4D1D-BEFC-1500A61E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4411AF-9F9A-437C-A630-76EC8E3E9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621ABE-763A-4D50-B66F-4014B606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9CAB12-2C8C-4802-B48F-1297E6804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00DDE7-398E-409B-B911-0D3C0651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52693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043D414-7C5A-4849-B6E8-53B76914B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C78851A-15A1-471F-8F30-E04F0F56A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8B52A-BBEF-4FDB-AFA1-C37E09E2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A357A4-2B39-4F18-B631-3EBF353B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47FCF6-16EF-4AC0-BEB2-C2E7E5A3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7411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BA2E9E-5ADA-444A-963C-6865B77A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4589A0-4147-4F28-BFE6-D977F1767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599776-DB98-444F-BC03-4A220D63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251208-E196-4649-94F2-EDEB62AA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F70679-4BFD-4C2C-A493-6F2B2284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1975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E2CCE6-A48E-4C74-9562-4DA74FABA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6B43C9-5189-4C26-BA1F-44FAF62A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B13BE2-9A14-4B1D-BF44-0AD71FCE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E2294A-1BEB-43AB-A852-038ACCFD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B8CB4-BB32-446E-9B8D-63331D4FD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901842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8FFD23-FE24-479B-8ABA-05D6F978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9087D6-92AE-44BC-968F-0DAFD5E3B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42BCB1-3871-417A-9814-5E94974F5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5EAA22-C0EB-4692-8F10-DA744F5C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EF89FD-FD5B-47E5-B84F-E344066E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D987AA-A114-4306-805E-964F1741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23255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57406-DB2D-4774-BEE2-BDA5E244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674E00-2306-42A3-BD05-FB3444E8C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D477F9-F581-41BE-A4CD-9416E87A3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C380A06-13D8-4EEF-A547-6B032A463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23C3559-296B-476A-95AC-ED8F2E079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C866410-DB1E-4D61-B4DC-4C34DE68A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25A56E1-323E-4E31-BD93-F37624F6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193CEC9-FD91-4B12-9521-4C9A817B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8247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A75992-5AF0-4833-B7B2-54DF1168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4FE6875-7794-499A-B754-9C9FFCDD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DED52A1-438D-40B9-B0FB-FCEB56FDC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D99379-276D-4AAD-B4C8-5890326B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8455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C3454D-E884-4CB9-A540-173CF8D4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E57AFC8-B4AF-463A-B96C-4D753338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7AF811-37CA-4DFA-A833-2DDFB1FC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71140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38E193-82D3-4803-BDC8-1815C8D7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4D8C01-5D2A-42B5-A297-013FD5C95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5045C4-A411-47ED-B4CF-F1F76D003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563698-0845-435F-85D6-24B80BBA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617E1-91B1-4E16-9C7C-1AE5B66D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48602E-EFEF-49B6-AEE2-721A720A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5396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2BE36-59E6-4DEC-AAC7-41A5662A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DADE5A8-2B89-4998-994A-037134A09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39C008-25C4-46CC-A3A3-6437B92C9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A3EC40-C3B0-41B8-A60A-9C963470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6F835F-D767-4347-A122-1FFEF501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54729C-E16A-43E6-8FDF-7B7DE045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3545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4BC82C-E091-4E0E-B5F2-8433702E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ABCFB4-D96C-47C5-AE5C-90B0D6F67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B68FB5-64BD-430C-BCD7-F95CDDC0F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825D9-B74B-44C0-A021-8C3DB7720B0B}" type="datetimeFigureOut">
              <a:rPr lang="ru-UA" smtClean="0"/>
              <a:t>02.07.2020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178104-B168-4817-8262-53193868F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D5208E-132B-4DCC-835E-F14B948AA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8833F-6817-423F-A3AA-41AEC5C097C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4928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8AFE4E-2C6A-44B7-81A4-362A47858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76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26DA80-85E9-494A-B008-615348EE4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84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538EE0-9617-4F66-913D-10C047C73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55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B70F5C-AA1D-4AC6-A42F-58272EC96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44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888827-524D-46B7-B34F-BFB3FF503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6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1DD864-8FF9-46E4-B9F4-568B98585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58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196D22-1857-4251-8BCA-32C01D21B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7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34BFA8-D66B-4899-B170-3A2EA4BD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9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8FF4D8-F581-4AF7-B337-686494ACE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" y="0"/>
            <a:ext cx="12190196" cy="68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57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997E4A-46DF-4E43-9BFC-51FE26C5E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2DF586-1DC7-43E3-90B7-BB4B79A94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2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930751-B7E4-43D1-AF2B-5A5F0F53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81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1847C5-06BC-4B51-B63C-A476D822A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9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1CCE3D-3DEE-4640-9460-5FD4229EA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6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F9FD1C-FB33-4231-B2C9-88B573214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DA0C0-E20E-4C95-B6D6-6E8D09222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2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5E2166-CB17-4499-88B6-BB2DE9CEF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1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392285-71D9-4C45-ACBD-25B231417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3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CEFBD8-8086-46E8-8E2F-98EB9E4AA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1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0A252C-32C2-4F23-BFD5-7DDC28868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01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Широкоэкранный</PresentationFormat>
  <Paragraphs>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Gerasmen</dc:creator>
  <cp:lastModifiedBy>Gerasmen</cp:lastModifiedBy>
  <cp:revision>2</cp:revision>
  <dcterms:created xsi:type="dcterms:W3CDTF">2020-07-02T11:38:36Z</dcterms:created>
  <dcterms:modified xsi:type="dcterms:W3CDTF">2020-07-02T11:51:16Z</dcterms:modified>
</cp:coreProperties>
</file>